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257" r:id="rId51"/>
    <p:sldId id="258" r:id="rId52"/>
    <p:sldId id="259" r:id="rId53"/>
    <p:sldId id="256" r:id="rId54"/>
  </p:sldIdLst>
  <p:sldSz cx="7315200" cy="82296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75" d="100"/>
          <a:sy n="75" d="100"/>
        </p:scale>
        <p:origin x="-186" y="126"/>
      </p:cViewPr>
      <p:guideLst>
        <p:guide orient="horz" pos="2592"/>
        <p:guide pos="23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2556512"/>
            <a:ext cx="6217920" cy="176403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663440"/>
            <a:ext cx="5120640" cy="21031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C3EA-DC27-40A9-B31E-11541E6B4583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3F6E4-28E3-41A4-887B-E34410663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6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C3EA-DC27-40A9-B31E-11541E6B4583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3F6E4-28E3-41A4-887B-E34410663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15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77640" y="440057"/>
            <a:ext cx="1234441" cy="936117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4321" y="440057"/>
            <a:ext cx="3581401" cy="936117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C3EA-DC27-40A9-B31E-11541E6B4583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3F6E4-28E3-41A4-887B-E34410663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4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C3EA-DC27-40A9-B31E-11541E6B4583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3F6E4-28E3-41A4-887B-E34410663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51" y="5288280"/>
            <a:ext cx="6217920" cy="163449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7851" y="3488058"/>
            <a:ext cx="6217920" cy="180022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C3EA-DC27-40A9-B31E-11541E6B4583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3F6E4-28E3-41A4-887B-E34410663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83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2" y="2560320"/>
            <a:ext cx="2407920" cy="724090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04162" y="2560320"/>
            <a:ext cx="2407920" cy="724090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C3EA-DC27-40A9-B31E-11541E6B4583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3F6E4-28E3-41A4-887B-E34410663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51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" y="329566"/>
            <a:ext cx="6583680" cy="13716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1" y="1842135"/>
            <a:ext cx="3232151" cy="76771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700" b="1"/>
            </a:lvl4pPr>
            <a:lvl5pPr marL="1828727" indent="0">
              <a:buNone/>
              <a:defRPr sz="1700" b="1"/>
            </a:lvl5pPr>
            <a:lvl6pPr marL="2285909" indent="0">
              <a:buNone/>
              <a:defRPr sz="1700" b="1"/>
            </a:lvl6pPr>
            <a:lvl7pPr marL="2743090" indent="0">
              <a:buNone/>
              <a:defRPr sz="1700" b="1"/>
            </a:lvl7pPr>
            <a:lvl8pPr marL="3200272" indent="0">
              <a:buNone/>
              <a:defRPr sz="1700" b="1"/>
            </a:lvl8pPr>
            <a:lvl9pPr marL="3657454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1" y="2609850"/>
            <a:ext cx="3232151" cy="47415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16020" y="1842135"/>
            <a:ext cx="3233421" cy="76771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3" indent="0">
              <a:buNone/>
              <a:defRPr sz="1800" b="1"/>
            </a:lvl3pPr>
            <a:lvl4pPr marL="1371545" indent="0">
              <a:buNone/>
              <a:defRPr sz="1700" b="1"/>
            </a:lvl4pPr>
            <a:lvl5pPr marL="1828727" indent="0">
              <a:buNone/>
              <a:defRPr sz="1700" b="1"/>
            </a:lvl5pPr>
            <a:lvl6pPr marL="2285909" indent="0">
              <a:buNone/>
              <a:defRPr sz="1700" b="1"/>
            </a:lvl6pPr>
            <a:lvl7pPr marL="2743090" indent="0">
              <a:buNone/>
              <a:defRPr sz="1700" b="1"/>
            </a:lvl7pPr>
            <a:lvl8pPr marL="3200272" indent="0">
              <a:buNone/>
              <a:defRPr sz="1700" b="1"/>
            </a:lvl8pPr>
            <a:lvl9pPr marL="3657454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6020" y="2609850"/>
            <a:ext cx="3233421" cy="474154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C3EA-DC27-40A9-B31E-11541E6B4583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3F6E4-28E3-41A4-887B-E34410663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84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C3EA-DC27-40A9-B31E-11541E6B4583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3F6E4-28E3-41A4-887B-E34410663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30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C3EA-DC27-40A9-B31E-11541E6B4583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3F6E4-28E3-41A4-887B-E34410663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833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327660"/>
            <a:ext cx="2406651" cy="13944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0041" y="327660"/>
            <a:ext cx="4089401" cy="70237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761" y="1722120"/>
            <a:ext cx="2406651" cy="5629277"/>
          </a:xfr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3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0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C3EA-DC27-40A9-B31E-11541E6B4583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3F6E4-28E3-41A4-887B-E34410663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411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3831" y="5760721"/>
            <a:ext cx="4389120" cy="6800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33831" y="735330"/>
            <a:ext cx="4389120" cy="4937760"/>
          </a:xfr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3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0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3831" y="6440807"/>
            <a:ext cx="4389120" cy="965834"/>
          </a:xfr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3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0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EC3EA-DC27-40A9-B31E-11541E6B4583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3F6E4-28E3-41A4-887B-E34410663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2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329566"/>
            <a:ext cx="6583680" cy="137160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1920242"/>
            <a:ext cx="6583680" cy="5431155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5760" y="7627622"/>
            <a:ext cx="1706880" cy="43815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EC3EA-DC27-40A9-B31E-11541E6B4583}" type="datetimeFigureOut">
              <a:rPr lang="en-US" smtClean="0"/>
              <a:t>5/21/2015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99360" y="7627622"/>
            <a:ext cx="2316480" cy="43815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42560" y="7627622"/>
            <a:ext cx="1706880" cy="43815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3F6E4-28E3-41A4-887B-E34410663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64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6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6" indent="-342886" algn="l" defTabSz="914363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9" algn="l" defTabSz="91436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1" algn="l" defTabSz="914363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1" algn="l" defTabSz="914363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8" indent="-228591" algn="l" defTabSz="914363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fengzh\KuaiPan\Philately\蟠龙邮票\飞雁图\壹圆\flaw\01\2011_w50_52608038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48" y="609600"/>
            <a:ext cx="6633118" cy="742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6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4" name="Straight Connector 83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6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7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8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9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0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1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2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3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4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5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6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7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8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9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40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41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42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3" name="Straight Connector 142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10" name="Straight Connector 9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2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3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4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5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6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7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8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9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60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61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62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3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4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5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6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7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8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9" name="Straight Connector 68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1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82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3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8" name="Oval 7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939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efengzh\KuaiPan\Philately\蟠龙邮票\飞雁图\壹圆\flaw\10\2011_w51_52797072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95528"/>
            <a:ext cx="6143587" cy="708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efengzh\KuaiPan\Philately\蟠龙邮票\飞雁图\壹圆\flaw\11\2012_w29_65564051A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36" y="365760"/>
            <a:ext cx="6974664" cy="782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efengzh\KuaiPan\Philately\蟠龙邮票\飞雁图\壹圆\flaw\11\DSC_04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291287" y="595055"/>
            <a:ext cx="6626937" cy="731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efengzh\KuaiPan\Philately\蟠龙邮票\飞雁图\壹圆\flaw\12\2013_w17_108429013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6322587" cy="710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efengzh\KuaiPan\Philately\蟠龙邮票\飞雁图\壹圆\flaw\12\160899058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000">
            <a:off x="291819" y="665587"/>
            <a:ext cx="6600192" cy="726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efengzh\KuaiPan\Philately\蟠龙邮票\飞雁图\壹圆\flaw\13\2012_w20_58693014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000">
            <a:off x="194724" y="287885"/>
            <a:ext cx="6903058" cy="763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4" y="919163"/>
            <a:ext cx="5784487" cy="67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efengzh\KuaiPan\Philately\蟠龙邮票\飞雁图\壹圆\flaw\15\2013_w26_115723024A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000">
            <a:off x="126541" y="291405"/>
            <a:ext cx="7269480" cy="8266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efengzh\KuaiPan\Philately\蟠龙邮票\飞雁图\壹圆\flaw\16\2011_w53_55327046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457199"/>
            <a:ext cx="6441626" cy="740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efengzh\KuaiPan\Philately\蟠龙邮票\飞雁图\壹圆\flaw\17\2011_w36_48790040A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6291072" cy="728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efengzh\KuaiPan\Philately\蟠龙邮票\飞雁图\壹圆\flaw\18\146298109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1" y="347472"/>
            <a:ext cx="7018481" cy="774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efengzh\KuaiPan\Philately\蟠龙邮票\飞雁图\壹圆\flaw\19\2013_w25_114793003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6740"/>
            <a:ext cx="6822626" cy="834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fengzh\KuaiPan\Philately\蟠龙邮票\飞雁图\壹圆\flaw\02\156_761_156761010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71739"/>
            <a:ext cx="6829478" cy="745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4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5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6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7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8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9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0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1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2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3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4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5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6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7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8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9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40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1" name="Straight Connector 140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0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1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2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3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4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5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6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7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8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9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60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1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2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3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4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5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6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9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80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1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6" name="Oval 5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2516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efengzh\KuaiPan\Philately\蟠龙邮票\飞雁图\壹圆\flaw\20\2011_w32_45683002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2" y="609600"/>
            <a:ext cx="6240745" cy="717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efengzh\KuaiPan\Philately\蟠龙邮票\飞雁图\壹圆\flaw\21\2009_w10_25383119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79143"/>
            <a:ext cx="6365041" cy="722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efengzh\KuaiPan\Philately\蟠龙邮票\飞雁图\壹圆\flaw\22\DSC_045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28" y="795528"/>
            <a:ext cx="6485871" cy="722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efengzh\KuaiPan\Philately\蟠龙邮票\飞雁图\壹圆\flaw\23\2010_w09_31683004A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000">
            <a:off x="104458" y="226734"/>
            <a:ext cx="7115327" cy="808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efengzh\KuaiPan\Philately\蟠龙邮票\飞雁图\壹圆\flaw\24\2008_w05_5366065A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64" y="608751"/>
            <a:ext cx="6419088" cy="723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4" y="919163"/>
            <a:ext cx="5784487" cy="67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efengzh\KuaiPan\Philately\蟠龙邮票\飞雁图\壹圆\flaw\26\2014_w27_149646023A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366710"/>
            <a:ext cx="6602925" cy="755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4" y="919163"/>
            <a:ext cx="5784487" cy="67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efengzh\KuaiPan\Philately\蟠龙邮票\飞雁图\壹圆\flaw\28\2011_w36_48789030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20000">
            <a:off x="642317" y="628206"/>
            <a:ext cx="6138321" cy="7282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efengzh\KuaiPan\Philately\蟠龙邮票\飞雁图\壹圆\flaw\29\DSC_0460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430926" y="766029"/>
            <a:ext cx="6468963" cy="717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efengzh\KuaiPan\Philately\蟠龙邮票\飞雁图\壹圆\flaw\03\163524084A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000">
            <a:off x="-118851" y="138707"/>
            <a:ext cx="7232904" cy="798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4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4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5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6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7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dirty="0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8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9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0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1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2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3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4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5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6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7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8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9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40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1" name="Straight Connector 140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0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1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2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3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4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5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6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7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8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9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60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1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2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3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4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5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6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7" name="Straight Connector 66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9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80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1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6" name="Oval 5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4604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efengzh\KuaiPan\Philately\蟠龙邮票\飞雁图\壹圆\flaw\30\2009_w30_26944009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000">
            <a:off x="151211" y="214866"/>
            <a:ext cx="7230651" cy="82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4" y="919163"/>
            <a:ext cx="5784487" cy="67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efengzh\KuaiPan\Philately\蟠龙邮票\飞雁图\壹圆\flaw\32\2012_w38_64066217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6" y="742439"/>
            <a:ext cx="6179712" cy="710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efengzh\KuaiPan\Philately\蟠龙邮票\飞雁图\壹圆\flaw\33\2014_w10_136531027A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39" y="76200"/>
            <a:ext cx="7205472" cy="830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efengzh\KuaiPan\Philately\蟠龙邮票\飞雁图\壹圆\flaw\34\2013_w50_131717071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685800"/>
            <a:ext cx="6481839" cy="735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efengzh\KuaiPan\Philately\蟠龙邮票\飞雁图\壹圆\flaw\35\2012_w07_56834024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48" y="685800"/>
            <a:ext cx="6662891" cy="722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efengzh\KuaiPan\Philately\蟠龙邮票\飞雁图\壹圆\flaw\36\2013_w28_117759011A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64" y="674710"/>
            <a:ext cx="6295824" cy="718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efengzh\KuaiPan\Philately\蟠龙邮票\飞雁图\壹圆\flaw\37\2012_w20_57511002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00" y="493776"/>
            <a:ext cx="6561526" cy="722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4" y="919163"/>
            <a:ext cx="5784487" cy="67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efengzh\KuaiPan\Philately\蟠龙邮票\飞雁图\壹圆\flaw\39\2012_w31_67168056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64" y="640080"/>
            <a:ext cx="6309113" cy="722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fengzh\KuaiPan\Philately\蟠龙邮票\飞雁图\壹圆\flaw\04\2013_w19_111051055A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5909"/>
            <a:ext cx="6219898" cy="733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4988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efengzh\KuaiPan\Philately\蟠龙邮票\飞雁图\壹圆\flaw\40\DSC_0454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72" y="606546"/>
            <a:ext cx="6677756" cy="730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efengzh\KuaiPan\Philately\蟠龙邮票\飞雁图\壹圆\flaw\41\2010_w39_35797057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67" y="412487"/>
            <a:ext cx="6929287" cy="781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efengzh\KuaiPan\Philately\蟠龙邮票\飞雁图\壹圆\flaw\42\789_312_160735004A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-8585" y="440898"/>
            <a:ext cx="6932187" cy="7808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efengzh\KuaiPan\Philately\蟠龙邮票\飞雁图\壹圆\flaw\42\2009_w30_27576031A.jp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60000">
            <a:off x="188394" y="329184"/>
            <a:ext cx="6949440" cy="797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3" descr="C:\Users\efengzh\KuaiPan\Philately\蟠龙邮票\飞雁图\壹圆\flaw\43\2008_w44_8948036A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2" y="45720"/>
            <a:ext cx="7315200" cy="829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Users\efengzh\KuaiPan\Philately\蟠龙邮票\飞雁图\壹圆\flaw\44\2014_w24_146298020A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32" y="450932"/>
            <a:ext cx="6869691" cy="7662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:\Users\efengzh\KuaiPan\Philately\蟠龙邮票\飞雁图\壹圆\flaw\45\2010_w27_34298106A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6812280" cy="779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efengzh\KuaiPan\Philately\蟠龙邮票\飞雁图\壹圆\flaw\46\2011_w51_52797071A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16" y="729343"/>
            <a:ext cx="6172384" cy="709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:\Users\efengzh\KuaiPan\Philately\蟠龙邮票\飞雁图\壹圆\flaw\47\156291019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20000">
            <a:off x="9144" y="429646"/>
            <a:ext cx="7197533" cy="825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C:\Users\efengzh\KuaiPan\Philately\蟠龙邮票\飞雁图\壹圆\flaw\48\2012_w06_55603011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65" y="432899"/>
            <a:ext cx="6519960" cy="747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460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fengzh\KuaiPan\Philately\蟠龙邮票\飞雁图\壹圆\flaw\05\2008_w36_8343007A.jp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3957" y="114395"/>
            <a:ext cx="7320044" cy="843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457199" y="881618"/>
            <a:ext cx="0" cy="67056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6095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7619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143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0667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19199" y="1034018"/>
            <a:ext cx="0" cy="64008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3715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5239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6763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287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981199" y="881618"/>
            <a:ext cx="0" cy="67056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335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2859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383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5907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743199" y="1034018"/>
            <a:ext cx="0" cy="64008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955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0479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2003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3527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505199" y="881618"/>
            <a:ext cx="0" cy="67056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6575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8099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9623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1147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267199" y="1034018"/>
            <a:ext cx="0" cy="64008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4195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5719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7243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8767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029199" y="881618"/>
            <a:ext cx="0" cy="67056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1815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3339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4863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6387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791199" y="1034018"/>
            <a:ext cx="0" cy="64008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9435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0959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2483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4007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553199" y="881618"/>
            <a:ext cx="0" cy="67056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72"/>
          <p:cNvSpPr txBox="1">
            <a:spLocks noChangeArrowheads="1"/>
          </p:cNvSpPr>
          <p:nvPr/>
        </p:nvSpPr>
        <p:spPr bwMode="auto">
          <a:xfrm>
            <a:off x="306388" y="621267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44" name="TextBox 73"/>
          <p:cNvSpPr txBox="1">
            <a:spLocks noChangeArrowheads="1"/>
          </p:cNvSpPr>
          <p:nvPr/>
        </p:nvSpPr>
        <p:spPr bwMode="auto">
          <a:xfrm>
            <a:off x="1065213" y="740330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45" name="TextBox 74"/>
          <p:cNvSpPr txBox="1">
            <a:spLocks noChangeArrowheads="1"/>
          </p:cNvSpPr>
          <p:nvPr/>
        </p:nvSpPr>
        <p:spPr bwMode="auto">
          <a:xfrm>
            <a:off x="1771649" y="621267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10</a:t>
            </a:r>
          </a:p>
        </p:txBody>
      </p:sp>
      <p:sp>
        <p:nvSpPr>
          <p:cNvPr id="46" name="TextBox 75"/>
          <p:cNvSpPr txBox="1">
            <a:spLocks noChangeArrowheads="1"/>
          </p:cNvSpPr>
          <p:nvPr/>
        </p:nvSpPr>
        <p:spPr bwMode="auto">
          <a:xfrm>
            <a:off x="2555874" y="740330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15</a:t>
            </a:r>
          </a:p>
        </p:txBody>
      </p:sp>
      <p:sp>
        <p:nvSpPr>
          <p:cNvPr id="47" name="TextBox 76"/>
          <p:cNvSpPr txBox="1">
            <a:spLocks noChangeArrowheads="1"/>
          </p:cNvSpPr>
          <p:nvPr/>
        </p:nvSpPr>
        <p:spPr bwMode="auto">
          <a:xfrm>
            <a:off x="3295649" y="621267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20</a:t>
            </a:r>
          </a:p>
        </p:txBody>
      </p:sp>
      <p:sp>
        <p:nvSpPr>
          <p:cNvPr id="48" name="TextBox 77"/>
          <p:cNvSpPr txBox="1">
            <a:spLocks noChangeArrowheads="1"/>
          </p:cNvSpPr>
          <p:nvPr/>
        </p:nvSpPr>
        <p:spPr bwMode="auto">
          <a:xfrm>
            <a:off x="4079874" y="740330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25</a:t>
            </a:r>
          </a:p>
        </p:txBody>
      </p:sp>
      <p:sp>
        <p:nvSpPr>
          <p:cNvPr id="49" name="TextBox 78"/>
          <p:cNvSpPr txBox="1">
            <a:spLocks noChangeArrowheads="1"/>
          </p:cNvSpPr>
          <p:nvPr/>
        </p:nvSpPr>
        <p:spPr bwMode="auto">
          <a:xfrm>
            <a:off x="4819649" y="618093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30</a:t>
            </a:r>
          </a:p>
        </p:txBody>
      </p:sp>
      <p:sp>
        <p:nvSpPr>
          <p:cNvPr id="50" name="TextBox 79"/>
          <p:cNvSpPr txBox="1">
            <a:spLocks noChangeArrowheads="1"/>
          </p:cNvSpPr>
          <p:nvPr/>
        </p:nvSpPr>
        <p:spPr bwMode="auto">
          <a:xfrm>
            <a:off x="5594349" y="740330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35</a:t>
            </a:r>
          </a:p>
        </p:txBody>
      </p:sp>
      <p:sp>
        <p:nvSpPr>
          <p:cNvPr id="51" name="TextBox 80"/>
          <p:cNvSpPr txBox="1">
            <a:spLocks noChangeArrowheads="1"/>
          </p:cNvSpPr>
          <p:nvPr/>
        </p:nvSpPr>
        <p:spPr bwMode="auto">
          <a:xfrm>
            <a:off x="6334124" y="621267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40</a:t>
            </a:r>
          </a:p>
        </p:txBody>
      </p:sp>
      <p:sp>
        <p:nvSpPr>
          <p:cNvPr id="52" name="TextBox 81"/>
          <p:cNvSpPr txBox="1">
            <a:spLocks noChangeArrowheads="1"/>
          </p:cNvSpPr>
          <p:nvPr/>
        </p:nvSpPr>
        <p:spPr bwMode="auto">
          <a:xfrm>
            <a:off x="304800" y="7479268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53" name="TextBox 82"/>
          <p:cNvSpPr txBox="1">
            <a:spLocks noChangeArrowheads="1"/>
          </p:cNvSpPr>
          <p:nvPr/>
        </p:nvSpPr>
        <p:spPr bwMode="auto">
          <a:xfrm>
            <a:off x="1063624" y="7282418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54" name="TextBox 83"/>
          <p:cNvSpPr txBox="1">
            <a:spLocks noChangeArrowheads="1"/>
          </p:cNvSpPr>
          <p:nvPr/>
        </p:nvSpPr>
        <p:spPr bwMode="auto">
          <a:xfrm>
            <a:off x="1770062" y="7479268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10</a:t>
            </a:r>
          </a:p>
        </p:txBody>
      </p:sp>
      <p:sp>
        <p:nvSpPr>
          <p:cNvPr id="55" name="TextBox 84"/>
          <p:cNvSpPr txBox="1">
            <a:spLocks noChangeArrowheads="1"/>
          </p:cNvSpPr>
          <p:nvPr/>
        </p:nvSpPr>
        <p:spPr bwMode="auto">
          <a:xfrm>
            <a:off x="2554287" y="7282418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15</a:t>
            </a:r>
          </a:p>
        </p:txBody>
      </p:sp>
      <p:sp>
        <p:nvSpPr>
          <p:cNvPr id="56" name="TextBox 85"/>
          <p:cNvSpPr txBox="1">
            <a:spLocks noChangeArrowheads="1"/>
          </p:cNvSpPr>
          <p:nvPr/>
        </p:nvSpPr>
        <p:spPr bwMode="auto">
          <a:xfrm>
            <a:off x="3294062" y="7479268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20</a:t>
            </a:r>
          </a:p>
        </p:txBody>
      </p:sp>
      <p:sp>
        <p:nvSpPr>
          <p:cNvPr id="57" name="TextBox 86"/>
          <p:cNvSpPr txBox="1">
            <a:spLocks noChangeArrowheads="1"/>
          </p:cNvSpPr>
          <p:nvPr/>
        </p:nvSpPr>
        <p:spPr bwMode="auto">
          <a:xfrm>
            <a:off x="4078287" y="7282418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25</a:t>
            </a:r>
          </a:p>
        </p:txBody>
      </p:sp>
      <p:sp>
        <p:nvSpPr>
          <p:cNvPr id="58" name="TextBox 87"/>
          <p:cNvSpPr txBox="1">
            <a:spLocks noChangeArrowheads="1"/>
          </p:cNvSpPr>
          <p:nvPr/>
        </p:nvSpPr>
        <p:spPr bwMode="auto">
          <a:xfrm>
            <a:off x="4818062" y="7476093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30</a:t>
            </a:r>
          </a:p>
        </p:txBody>
      </p:sp>
      <p:sp>
        <p:nvSpPr>
          <p:cNvPr id="59" name="TextBox 88"/>
          <p:cNvSpPr txBox="1">
            <a:spLocks noChangeArrowheads="1"/>
          </p:cNvSpPr>
          <p:nvPr/>
        </p:nvSpPr>
        <p:spPr bwMode="auto">
          <a:xfrm>
            <a:off x="5592762" y="7282418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35</a:t>
            </a:r>
          </a:p>
        </p:txBody>
      </p:sp>
      <p:sp>
        <p:nvSpPr>
          <p:cNvPr id="60" name="TextBox 89"/>
          <p:cNvSpPr txBox="1">
            <a:spLocks noChangeArrowheads="1"/>
          </p:cNvSpPr>
          <p:nvPr/>
        </p:nvSpPr>
        <p:spPr bwMode="auto">
          <a:xfrm>
            <a:off x="6332537" y="7479268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40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67055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8579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0103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162799" y="13388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78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-225029" y="348218"/>
            <a:ext cx="0" cy="67056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-72629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797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321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845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36971" y="500618"/>
            <a:ext cx="0" cy="64008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893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417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941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465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298971" y="348218"/>
            <a:ext cx="0" cy="67056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4513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037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561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9085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060971" y="500618"/>
            <a:ext cx="0" cy="64008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2133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3657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5181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705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822971" y="348218"/>
            <a:ext cx="0" cy="67056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9753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1277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2801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4325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584971" y="500618"/>
            <a:ext cx="0" cy="64008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7373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8897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0421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1945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346971" y="348218"/>
            <a:ext cx="0" cy="67056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4993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6517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8041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9565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108971" y="500618"/>
            <a:ext cx="0" cy="64008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2613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4137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5661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7185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870971" y="348218"/>
            <a:ext cx="0" cy="67056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72"/>
          <p:cNvSpPr txBox="1">
            <a:spLocks noChangeArrowheads="1"/>
          </p:cNvSpPr>
          <p:nvPr/>
        </p:nvSpPr>
        <p:spPr bwMode="auto">
          <a:xfrm>
            <a:off x="-375840" y="87867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44" name="TextBox 73"/>
          <p:cNvSpPr txBox="1">
            <a:spLocks noChangeArrowheads="1"/>
          </p:cNvSpPr>
          <p:nvPr/>
        </p:nvSpPr>
        <p:spPr bwMode="auto">
          <a:xfrm>
            <a:off x="382985" y="206930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45" name="TextBox 74"/>
          <p:cNvSpPr txBox="1">
            <a:spLocks noChangeArrowheads="1"/>
          </p:cNvSpPr>
          <p:nvPr/>
        </p:nvSpPr>
        <p:spPr bwMode="auto">
          <a:xfrm>
            <a:off x="1089421" y="87867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10</a:t>
            </a:r>
          </a:p>
        </p:txBody>
      </p:sp>
      <p:sp>
        <p:nvSpPr>
          <p:cNvPr id="46" name="TextBox 75"/>
          <p:cNvSpPr txBox="1">
            <a:spLocks noChangeArrowheads="1"/>
          </p:cNvSpPr>
          <p:nvPr/>
        </p:nvSpPr>
        <p:spPr bwMode="auto">
          <a:xfrm>
            <a:off x="1873646" y="206930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15</a:t>
            </a:r>
          </a:p>
        </p:txBody>
      </p:sp>
      <p:sp>
        <p:nvSpPr>
          <p:cNvPr id="47" name="TextBox 76"/>
          <p:cNvSpPr txBox="1">
            <a:spLocks noChangeArrowheads="1"/>
          </p:cNvSpPr>
          <p:nvPr/>
        </p:nvSpPr>
        <p:spPr bwMode="auto">
          <a:xfrm>
            <a:off x="2613421" y="87867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20</a:t>
            </a:r>
          </a:p>
        </p:txBody>
      </p:sp>
      <p:sp>
        <p:nvSpPr>
          <p:cNvPr id="48" name="TextBox 77"/>
          <p:cNvSpPr txBox="1">
            <a:spLocks noChangeArrowheads="1"/>
          </p:cNvSpPr>
          <p:nvPr/>
        </p:nvSpPr>
        <p:spPr bwMode="auto">
          <a:xfrm>
            <a:off x="3397646" y="206930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25</a:t>
            </a:r>
          </a:p>
        </p:txBody>
      </p:sp>
      <p:sp>
        <p:nvSpPr>
          <p:cNvPr id="49" name="TextBox 78"/>
          <p:cNvSpPr txBox="1">
            <a:spLocks noChangeArrowheads="1"/>
          </p:cNvSpPr>
          <p:nvPr/>
        </p:nvSpPr>
        <p:spPr bwMode="auto">
          <a:xfrm>
            <a:off x="4137421" y="84693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30</a:t>
            </a:r>
          </a:p>
        </p:txBody>
      </p:sp>
      <p:sp>
        <p:nvSpPr>
          <p:cNvPr id="50" name="TextBox 79"/>
          <p:cNvSpPr txBox="1">
            <a:spLocks noChangeArrowheads="1"/>
          </p:cNvSpPr>
          <p:nvPr/>
        </p:nvSpPr>
        <p:spPr bwMode="auto">
          <a:xfrm>
            <a:off x="4912121" y="206930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35</a:t>
            </a:r>
          </a:p>
        </p:txBody>
      </p:sp>
      <p:sp>
        <p:nvSpPr>
          <p:cNvPr id="51" name="TextBox 80"/>
          <p:cNvSpPr txBox="1">
            <a:spLocks noChangeArrowheads="1"/>
          </p:cNvSpPr>
          <p:nvPr/>
        </p:nvSpPr>
        <p:spPr bwMode="auto">
          <a:xfrm>
            <a:off x="5651896" y="87867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40</a:t>
            </a:r>
          </a:p>
        </p:txBody>
      </p:sp>
      <p:sp>
        <p:nvSpPr>
          <p:cNvPr id="52" name="TextBox 81"/>
          <p:cNvSpPr txBox="1">
            <a:spLocks noChangeArrowheads="1"/>
          </p:cNvSpPr>
          <p:nvPr/>
        </p:nvSpPr>
        <p:spPr bwMode="auto">
          <a:xfrm>
            <a:off x="-377428" y="6945868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0</a:t>
            </a:r>
          </a:p>
        </p:txBody>
      </p:sp>
      <p:sp>
        <p:nvSpPr>
          <p:cNvPr id="53" name="TextBox 82"/>
          <p:cNvSpPr txBox="1">
            <a:spLocks noChangeArrowheads="1"/>
          </p:cNvSpPr>
          <p:nvPr/>
        </p:nvSpPr>
        <p:spPr bwMode="auto">
          <a:xfrm>
            <a:off x="381396" y="6749018"/>
            <a:ext cx="3016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5</a:t>
            </a:r>
          </a:p>
        </p:txBody>
      </p:sp>
      <p:sp>
        <p:nvSpPr>
          <p:cNvPr id="54" name="TextBox 83"/>
          <p:cNvSpPr txBox="1">
            <a:spLocks noChangeArrowheads="1"/>
          </p:cNvSpPr>
          <p:nvPr/>
        </p:nvSpPr>
        <p:spPr bwMode="auto">
          <a:xfrm>
            <a:off x="1087834" y="6945868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10</a:t>
            </a:r>
          </a:p>
        </p:txBody>
      </p:sp>
      <p:sp>
        <p:nvSpPr>
          <p:cNvPr id="55" name="TextBox 84"/>
          <p:cNvSpPr txBox="1">
            <a:spLocks noChangeArrowheads="1"/>
          </p:cNvSpPr>
          <p:nvPr/>
        </p:nvSpPr>
        <p:spPr bwMode="auto">
          <a:xfrm>
            <a:off x="1872059" y="6749018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15</a:t>
            </a:r>
          </a:p>
        </p:txBody>
      </p:sp>
      <p:sp>
        <p:nvSpPr>
          <p:cNvPr id="56" name="TextBox 85"/>
          <p:cNvSpPr txBox="1">
            <a:spLocks noChangeArrowheads="1"/>
          </p:cNvSpPr>
          <p:nvPr/>
        </p:nvSpPr>
        <p:spPr bwMode="auto">
          <a:xfrm>
            <a:off x="2611834" y="6945868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20</a:t>
            </a:r>
          </a:p>
        </p:txBody>
      </p:sp>
      <p:sp>
        <p:nvSpPr>
          <p:cNvPr id="57" name="TextBox 86"/>
          <p:cNvSpPr txBox="1">
            <a:spLocks noChangeArrowheads="1"/>
          </p:cNvSpPr>
          <p:nvPr/>
        </p:nvSpPr>
        <p:spPr bwMode="auto">
          <a:xfrm>
            <a:off x="3396059" y="6749018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25</a:t>
            </a:r>
          </a:p>
        </p:txBody>
      </p:sp>
      <p:sp>
        <p:nvSpPr>
          <p:cNvPr id="58" name="TextBox 87"/>
          <p:cNvSpPr txBox="1">
            <a:spLocks noChangeArrowheads="1"/>
          </p:cNvSpPr>
          <p:nvPr/>
        </p:nvSpPr>
        <p:spPr bwMode="auto">
          <a:xfrm>
            <a:off x="4135834" y="6942693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30</a:t>
            </a:r>
          </a:p>
        </p:txBody>
      </p:sp>
      <p:sp>
        <p:nvSpPr>
          <p:cNvPr id="59" name="TextBox 88"/>
          <p:cNvSpPr txBox="1">
            <a:spLocks noChangeArrowheads="1"/>
          </p:cNvSpPr>
          <p:nvPr/>
        </p:nvSpPr>
        <p:spPr bwMode="auto">
          <a:xfrm>
            <a:off x="4910534" y="6749018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35</a:t>
            </a:r>
          </a:p>
        </p:txBody>
      </p:sp>
      <p:sp>
        <p:nvSpPr>
          <p:cNvPr id="60" name="TextBox 89"/>
          <p:cNvSpPr txBox="1">
            <a:spLocks noChangeArrowheads="1"/>
          </p:cNvSpPr>
          <p:nvPr/>
        </p:nvSpPr>
        <p:spPr bwMode="auto">
          <a:xfrm>
            <a:off x="5650309" y="6945868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40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60233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757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3281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4805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632971" y="500618"/>
            <a:ext cx="0" cy="64008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7853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9377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0901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2425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394971" y="348218"/>
            <a:ext cx="0" cy="67056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7547371" y="805418"/>
            <a:ext cx="0" cy="58674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99"/>
          <p:cNvSpPr txBox="1">
            <a:spLocks noChangeArrowheads="1"/>
          </p:cNvSpPr>
          <p:nvPr/>
        </p:nvSpPr>
        <p:spPr bwMode="auto">
          <a:xfrm>
            <a:off x="6444059" y="6749018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45</a:t>
            </a:r>
          </a:p>
        </p:txBody>
      </p:sp>
      <p:sp>
        <p:nvSpPr>
          <p:cNvPr id="73" name="TextBox 100"/>
          <p:cNvSpPr txBox="1">
            <a:spLocks noChangeArrowheads="1"/>
          </p:cNvSpPr>
          <p:nvPr/>
        </p:nvSpPr>
        <p:spPr bwMode="auto">
          <a:xfrm>
            <a:off x="7183834" y="6942693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50</a:t>
            </a:r>
          </a:p>
        </p:txBody>
      </p:sp>
      <p:sp>
        <p:nvSpPr>
          <p:cNvPr id="74" name="TextBox 101"/>
          <p:cNvSpPr txBox="1">
            <a:spLocks noChangeArrowheads="1"/>
          </p:cNvSpPr>
          <p:nvPr/>
        </p:nvSpPr>
        <p:spPr bwMode="auto">
          <a:xfrm>
            <a:off x="6423421" y="206930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45</a:t>
            </a:r>
          </a:p>
        </p:txBody>
      </p:sp>
      <p:sp>
        <p:nvSpPr>
          <p:cNvPr id="75" name="TextBox 102"/>
          <p:cNvSpPr txBox="1">
            <a:spLocks noChangeArrowheads="1"/>
          </p:cNvSpPr>
          <p:nvPr/>
        </p:nvSpPr>
        <p:spPr bwMode="auto">
          <a:xfrm>
            <a:off x="7201296" y="87867"/>
            <a:ext cx="418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/>
              <a:t>50</a:t>
            </a:r>
          </a:p>
        </p:txBody>
      </p:sp>
    </p:spTree>
    <p:extLst>
      <p:ext uri="{BB962C8B-B14F-4D97-AF65-F5344CB8AC3E}">
        <p14:creationId xmlns:p14="http://schemas.microsoft.com/office/powerpoint/2010/main" val="37820420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4" y="-381000"/>
            <a:ext cx="8251779" cy="9407534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7138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919163"/>
            <a:ext cx="5648325" cy="654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0" name="Group 1"/>
          <p:cNvGrpSpPr>
            <a:grpSpLocks/>
          </p:cNvGrpSpPr>
          <p:nvPr/>
        </p:nvGrpSpPr>
        <p:grpSpPr bwMode="auto">
          <a:xfrm>
            <a:off x="188912" y="152400"/>
            <a:ext cx="6934200" cy="7905750"/>
            <a:chOff x="1143001" y="-609600"/>
            <a:chExt cx="6934200" cy="7905362"/>
          </a:xfrm>
        </p:grpSpPr>
        <p:grpSp>
          <p:nvGrpSpPr>
            <p:cNvPr id="741" name="Group 1"/>
            <p:cNvGrpSpPr>
              <a:grpSpLocks/>
            </p:cNvGrpSpPr>
            <p:nvPr/>
          </p:nvGrpSpPr>
          <p:grpSpPr bwMode="auto">
            <a:xfrm>
              <a:off x="1632216" y="-609600"/>
              <a:ext cx="5763645" cy="7905362"/>
              <a:chOff x="685800" y="-186730"/>
              <a:chExt cx="6858000" cy="7140384"/>
            </a:xfrm>
          </p:grpSpPr>
          <p:cxnSp>
            <p:nvCxnSpPr>
              <p:cNvPr id="821" name="Straight Connector 820"/>
              <p:cNvCxnSpPr/>
              <p:nvPr/>
            </p:nvCxnSpPr>
            <p:spPr>
              <a:xfrm>
                <a:off x="838488" y="75657"/>
                <a:ext cx="0" cy="670593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2" name="Straight Connector 821"/>
              <p:cNvCxnSpPr/>
              <p:nvPr/>
            </p:nvCxnSpPr>
            <p:spPr>
              <a:xfrm>
                <a:off x="991490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3" name="Straight Connector 822"/>
              <p:cNvCxnSpPr/>
              <p:nvPr/>
            </p:nvCxnSpPr>
            <p:spPr>
              <a:xfrm>
                <a:off x="1142604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4" name="Straight Connector 823"/>
              <p:cNvCxnSpPr/>
              <p:nvPr/>
            </p:nvCxnSpPr>
            <p:spPr>
              <a:xfrm>
                <a:off x="1295607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" name="Straight Connector 824"/>
              <p:cNvCxnSpPr/>
              <p:nvPr/>
            </p:nvCxnSpPr>
            <p:spPr>
              <a:xfrm>
                <a:off x="1448609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6" name="Straight Connector 825"/>
              <p:cNvCxnSpPr/>
              <p:nvPr/>
            </p:nvCxnSpPr>
            <p:spPr>
              <a:xfrm>
                <a:off x="1599723" y="229075"/>
                <a:ext cx="0" cy="640053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7" name="Straight Connector 826"/>
              <p:cNvCxnSpPr/>
              <p:nvPr/>
            </p:nvCxnSpPr>
            <p:spPr>
              <a:xfrm>
                <a:off x="1752726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8" name="Straight Connector 827"/>
              <p:cNvCxnSpPr/>
              <p:nvPr/>
            </p:nvCxnSpPr>
            <p:spPr>
              <a:xfrm>
                <a:off x="1905728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9" name="Straight Connector 828"/>
              <p:cNvCxnSpPr/>
              <p:nvPr/>
            </p:nvCxnSpPr>
            <p:spPr>
              <a:xfrm>
                <a:off x="2056842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0" name="Straight Connector 829"/>
              <p:cNvCxnSpPr/>
              <p:nvPr/>
            </p:nvCxnSpPr>
            <p:spPr>
              <a:xfrm>
                <a:off x="2209845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Straight Connector 830"/>
              <p:cNvCxnSpPr/>
              <p:nvPr/>
            </p:nvCxnSpPr>
            <p:spPr>
              <a:xfrm>
                <a:off x="2362847" y="75657"/>
                <a:ext cx="0" cy="670593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Straight Connector 831"/>
              <p:cNvCxnSpPr/>
              <p:nvPr/>
            </p:nvCxnSpPr>
            <p:spPr>
              <a:xfrm>
                <a:off x="2513961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Straight Connector 832"/>
              <p:cNvCxnSpPr/>
              <p:nvPr/>
            </p:nvCxnSpPr>
            <p:spPr>
              <a:xfrm>
                <a:off x="2666964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Straight Connector 833"/>
              <p:cNvCxnSpPr/>
              <p:nvPr/>
            </p:nvCxnSpPr>
            <p:spPr>
              <a:xfrm>
                <a:off x="2819966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5" name="Straight Connector 834"/>
              <p:cNvCxnSpPr/>
              <p:nvPr/>
            </p:nvCxnSpPr>
            <p:spPr>
              <a:xfrm>
                <a:off x="2971080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Straight Connector 835"/>
              <p:cNvCxnSpPr/>
              <p:nvPr/>
            </p:nvCxnSpPr>
            <p:spPr>
              <a:xfrm>
                <a:off x="3124083" y="229075"/>
                <a:ext cx="0" cy="640053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Straight Connector 836"/>
              <p:cNvCxnSpPr/>
              <p:nvPr/>
            </p:nvCxnSpPr>
            <p:spPr>
              <a:xfrm>
                <a:off x="3277085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Straight Connector 837"/>
              <p:cNvCxnSpPr/>
              <p:nvPr/>
            </p:nvCxnSpPr>
            <p:spPr>
              <a:xfrm>
                <a:off x="3428199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Straight Connector 838"/>
              <p:cNvCxnSpPr/>
              <p:nvPr/>
            </p:nvCxnSpPr>
            <p:spPr>
              <a:xfrm>
                <a:off x="3581202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Straight Connector 839"/>
              <p:cNvCxnSpPr/>
              <p:nvPr/>
            </p:nvCxnSpPr>
            <p:spPr>
              <a:xfrm>
                <a:off x="3734205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Straight Connector 840"/>
              <p:cNvCxnSpPr/>
              <p:nvPr/>
            </p:nvCxnSpPr>
            <p:spPr>
              <a:xfrm>
                <a:off x="3885318" y="75657"/>
                <a:ext cx="0" cy="670593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2" name="Straight Connector 841"/>
              <p:cNvCxnSpPr/>
              <p:nvPr/>
            </p:nvCxnSpPr>
            <p:spPr>
              <a:xfrm>
                <a:off x="4038322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3" name="Straight Connector 842"/>
              <p:cNvCxnSpPr/>
              <p:nvPr/>
            </p:nvCxnSpPr>
            <p:spPr>
              <a:xfrm>
                <a:off x="4191324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4" name="Straight Connector 843"/>
              <p:cNvCxnSpPr/>
              <p:nvPr/>
            </p:nvCxnSpPr>
            <p:spPr>
              <a:xfrm>
                <a:off x="4344327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5" name="Straight Connector 844"/>
              <p:cNvCxnSpPr/>
              <p:nvPr/>
            </p:nvCxnSpPr>
            <p:spPr>
              <a:xfrm>
                <a:off x="4495441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6" name="Straight Connector 845"/>
              <p:cNvCxnSpPr/>
              <p:nvPr/>
            </p:nvCxnSpPr>
            <p:spPr>
              <a:xfrm>
                <a:off x="4648443" y="229075"/>
                <a:ext cx="0" cy="640053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7" name="Straight Connector 846"/>
              <p:cNvCxnSpPr/>
              <p:nvPr/>
            </p:nvCxnSpPr>
            <p:spPr>
              <a:xfrm>
                <a:off x="4801446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8" name="Straight Connector 847"/>
              <p:cNvCxnSpPr/>
              <p:nvPr/>
            </p:nvCxnSpPr>
            <p:spPr>
              <a:xfrm>
                <a:off x="4952560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9" name="Straight Connector 848"/>
              <p:cNvCxnSpPr/>
              <p:nvPr/>
            </p:nvCxnSpPr>
            <p:spPr>
              <a:xfrm>
                <a:off x="5105562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0" name="Straight Connector 849"/>
              <p:cNvCxnSpPr/>
              <p:nvPr/>
            </p:nvCxnSpPr>
            <p:spPr>
              <a:xfrm>
                <a:off x="5258565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1" name="Straight Connector 850"/>
              <p:cNvCxnSpPr/>
              <p:nvPr/>
            </p:nvCxnSpPr>
            <p:spPr>
              <a:xfrm>
                <a:off x="5409679" y="75657"/>
                <a:ext cx="0" cy="670593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2" name="Straight Connector 851"/>
              <p:cNvCxnSpPr/>
              <p:nvPr/>
            </p:nvCxnSpPr>
            <p:spPr>
              <a:xfrm>
                <a:off x="5562681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3" name="Straight Connector 852"/>
              <p:cNvCxnSpPr/>
              <p:nvPr/>
            </p:nvCxnSpPr>
            <p:spPr>
              <a:xfrm>
                <a:off x="5715684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4" name="Straight Connector 853"/>
              <p:cNvCxnSpPr/>
              <p:nvPr/>
            </p:nvCxnSpPr>
            <p:spPr>
              <a:xfrm>
                <a:off x="5866798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5" name="Straight Connector 854"/>
              <p:cNvCxnSpPr/>
              <p:nvPr/>
            </p:nvCxnSpPr>
            <p:spPr>
              <a:xfrm>
                <a:off x="6019800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6" name="Straight Connector 855"/>
              <p:cNvCxnSpPr/>
              <p:nvPr/>
            </p:nvCxnSpPr>
            <p:spPr>
              <a:xfrm>
                <a:off x="6172803" y="229075"/>
                <a:ext cx="0" cy="640053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7" name="Straight Connector 856"/>
              <p:cNvCxnSpPr/>
              <p:nvPr/>
            </p:nvCxnSpPr>
            <p:spPr>
              <a:xfrm>
                <a:off x="6323917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8" name="Straight Connector 857"/>
              <p:cNvCxnSpPr/>
              <p:nvPr/>
            </p:nvCxnSpPr>
            <p:spPr>
              <a:xfrm>
                <a:off x="6476919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9" name="Straight Connector 858"/>
              <p:cNvCxnSpPr/>
              <p:nvPr/>
            </p:nvCxnSpPr>
            <p:spPr>
              <a:xfrm>
                <a:off x="6629922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0" name="Straight Connector 859"/>
              <p:cNvCxnSpPr/>
              <p:nvPr/>
            </p:nvCxnSpPr>
            <p:spPr>
              <a:xfrm>
                <a:off x="6781036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1" name="Straight Connector 860"/>
              <p:cNvCxnSpPr/>
              <p:nvPr/>
            </p:nvCxnSpPr>
            <p:spPr>
              <a:xfrm>
                <a:off x="6934038" y="75657"/>
                <a:ext cx="0" cy="670593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86" cy="280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86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86" cy="280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86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704" cy="280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86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704" cy="280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86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704" cy="280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86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704" cy="280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86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704" cy="280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86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704" cy="280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87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704" cy="280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87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86" cy="280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87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86" cy="280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87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704" cy="280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87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704" cy="280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87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704" cy="280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87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704" cy="280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87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704" cy="280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87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704" cy="280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87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704" cy="2803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880" name="Straight Connector 879"/>
              <p:cNvCxnSpPr/>
              <p:nvPr/>
            </p:nvCxnSpPr>
            <p:spPr>
              <a:xfrm>
                <a:off x="7087041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1" name="Straight Connector 880"/>
              <p:cNvCxnSpPr/>
              <p:nvPr/>
            </p:nvCxnSpPr>
            <p:spPr>
              <a:xfrm>
                <a:off x="7238155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2" name="Straight Connector 881"/>
              <p:cNvCxnSpPr/>
              <p:nvPr/>
            </p:nvCxnSpPr>
            <p:spPr>
              <a:xfrm>
                <a:off x="7391157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3" name="Straight Connector 882"/>
              <p:cNvCxnSpPr/>
              <p:nvPr/>
            </p:nvCxnSpPr>
            <p:spPr>
              <a:xfrm>
                <a:off x="7544161" y="534478"/>
                <a:ext cx="0" cy="586572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2" name="Group 65"/>
            <p:cNvGrpSpPr>
              <a:grpSpLocks/>
            </p:cNvGrpSpPr>
            <p:nvPr/>
          </p:nvGrpSpPr>
          <p:grpSpPr bwMode="auto">
            <a:xfrm rot="5400000">
              <a:off x="1250099" y="-73102"/>
              <a:ext cx="6720003" cy="6934200"/>
              <a:chOff x="685799" y="-162798"/>
              <a:chExt cx="7997094" cy="7181532"/>
            </a:xfrm>
          </p:grpSpPr>
          <p:cxnSp>
            <p:nvCxnSpPr>
              <p:cNvPr id="747" name="Straight Connector 746"/>
              <p:cNvCxnSpPr/>
              <p:nvPr/>
            </p:nvCxnSpPr>
            <p:spPr>
              <a:xfrm>
                <a:off x="836107" y="77244"/>
                <a:ext cx="0" cy="670638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8" name="Straight Connector 747"/>
              <p:cNvCxnSpPr/>
              <p:nvPr/>
            </p:nvCxnSpPr>
            <p:spPr>
              <a:xfrm>
                <a:off x="989123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9" name="Straight Connector 748"/>
              <p:cNvCxnSpPr/>
              <p:nvPr/>
            </p:nvCxnSpPr>
            <p:spPr>
              <a:xfrm>
                <a:off x="1142141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0" name="Straight Connector 749"/>
              <p:cNvCxnSpPr/>
              <p:nvPr/>
            </p:nvCxnSpPr>
            <p:spPr>
              <a:xfrm>
                <a:off x="1293269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1" name="Straight Connector 750"/>
              <p:cNvCxnSpPr/>
              <p:nvPr/>
            </p:nvCxnSpPr>
            <p:spPr>
              <a:xfrm>
                <a:off x="1446286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2" name="Straight Connector 751"/>
              <p:cNvCxnSpPr/>
              <p:nvPr/>
            </p:nvCxnSpPr>
            <p:spPr>
              <a:xfrm>
                <a:off x="1599303" y="231791"/>
                <a:ext cx="0" cy="640057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3" name="Straight Connector 752"/>
              <p:cNvCxnSpPr/>
              <p:nvPr/>
            </p:nvCxnSpPr>
            <p:spPr>
              <a:xfrm>
                <a:off x="1750431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4" name="Straight Connector 753"/>
              <p:cNvCxnSpPr/>
              <p:nvPr/>
            </p:nvCxnSpPr>
            <p:spPr>
              <a:xfrm>
                <a:off x="1903448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5" name="Straight Connector 754"/>
              <p:cNvCxnSpPr/>
              <p:nvPr/>
            </p:nvCxnSpPr>
            <p:spPr>
              <a:xfrm>
                <a:off x="2056466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6" name="Straight Connector 755"/>
              <p:cNvCxnSpPr/>
              <p:nvPr/>
            </p:nvCxnSpPr>
            <p:spPr>
              <a:xfrm>
                <a:off x="2209482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7" name="Straight Connector 756"/>
              <p:cNvCxnSpPr/>
              <p:nvPr/>
            </p:nvCxnSpPr>
            <p:spPr>
              <a:xfrm>
                <a:off x="2360610" y="77244"/>
                <a:ext cx="0" cy="670638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8" name="Straight Connector 757"/>
              <p:cNvCxnSpPr/>
              <p:nvPr/>
            </p:nvCxnSpPr>
            <p:spPr>
              <a:xfrm>
                <a:off x="2513628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9" name="Straight Connector 758"/>
              <p:cNvCxnSpPr/>
              <p:nvPr/>
            </p:nvCxnSpPr>
            <p:spPr>
              <a:xfrm>
                <a:off x="2666645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0" name="Straight Connector 759"/>
              <p:cNvCxnSpPr/>
              <p:nvPr/>
            </p:nvCxnSpPr>
            <p:spPr>
              <a:xfrm>
                <a:off x="2817773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1" name="Straight Connector 760"/>
              <p:cNvCxnSpPr/>
              <p:nvPr/>
            </p:nvCxnSpPr>
            <p:spPr>
              <a:xfrm>
                <a:off x="2970791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2" name="Straight Connector 761"/>
              <p:cNvCxnSpPr/>
              <p:nvPr/>
            </p:nvCxnSpPr>
            <p:spPr>
              <a:xfrm>
                <a:off x="3123807" y="231791"/>
                <a:ext cx="0" cy="640057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3" name="Straight Connector 762"/>
              <p:cNvCxnSpPr/>
              <p:nvPr/>
            </p:nvCxnSpPr>
            <p:spPr>
              <a:xfrm>
                <a:off x="3274935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4" name="Straight Connector 763"/>
              <p:cNvCxnSpPr/>
              <p:nvPr/>
            </p:nvCxnSpPr>
            <p:spPr>
              <a:xfrm>
                <a:off x="3427953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5" name="Straight Connector 764"/>
              <p:cNvCxnSpPr/>
              <p:nvPr/>
            </p:nvCxnSpPr>
            <p:spPr>
              <a:xfrm>
                <a:off x="3580970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6" name="Straight Connector 765"/>
              <p:cNvCxnSpPr/>
              <p:nvPr/>
            </p:nvCxnSpPr>
            <p:spPr>
              <a:xfrm>
                <a:off x="3732098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7" name="Straight Connector 766"/>
              <p:cNvCxnSpPr/>
              <p:nvPr/>
            </p:nvCxnSpPr>
            <p:spPr>
              <a:xfrm>
                <a:off x="3885115" y="77244"/>
                <a:ext cx="0" cy="670638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8" name="Straight Connector 767"/>
              <p:cNvCxnSpPr/>
              <p:nvPr/>
            </p:nvCxnSpPr>
            <p:spPr>
              <a:xfrm>
                <a:off x="4038132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9" name="Straight Connector 768"/>
              <p:cNvCxnSpPr/>
              <p:nvPr/>
            </p:nvCxnSpPr>
            <p:spPr>
              <a:xfrm>
                <a:off x="4189260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Straight Connector 769"/>
              <p:cNvCxnSpPr/>
              <p:nvPr/>
            </p:nvCxnSpPr>
            <p:spPr>
              <a:xfrm>
                <a:off x="4342278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Straight Connector 770"/>
              <p:cNvCxnSpPr/>
              <p:nvPr/>
            </p:nvCxnSpPr>
            <p:spPr>
              <a:xfrm>
                <a:off x="4495294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2" name="Straight Connector 771"/>
              <p:cNvCxnSpPr/>
              <p:nvPr/>
            </p:nvCxnSpPr>
            <p:spPr>
              <a:xfrm>
                <a:off x="4648311" y="231791"/>
                <a:ext cx="0" cy="640057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Straight Connector 772"/>
              <p:cNvCxnSpPr/>
              <p:nvPr/>
            </p:nvCxnSpPr>
            <p:spPr>
              <a:xfrm>
                <a:off x="4799440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Straight Connector 773"/>
              <p:cNvCxnSpPr/>
              <p:nvPr/>
            </p:nvCxnSpPr>
            <p:spPr>
              <a:xfrm>
                <a:off x="4952457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Straight Connector 774"/>
              <p:cNvCxnSpPr/>
              <p:nvPr/>
            </p:nvCxnSpPr>
            <p:spPr>
              <a:xfrm>
                <a:off x="5105474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6" name="Straight Connector 775"/>
              <p:cNvCxnSpPr/>
              <p:nvPr/>
            </p:nvCxnSpPr>
            <p:spPr>
              <a:xfrm>
                <a:off x="5256603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7" name="Straight Connector 776"/>
              <p:cNvCxnSpPr/>
              <p:nvPr/>
            </p:nvCxnSpPr>
            <p:spPr>
              <a:xfrm>
                <a:off x="5409619" y="77244"/>
                <a:ext cx="0" cy="670638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8" name="Straight Connector 777"/>
              <p:cNvCxnSpPr/>
              <p:nvPr/>
            </p:nvCxnSpPr>
            <p:spPr>
              <a:xfrm>
                <a:off x="5562637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9" name="Straight Connector 778"/>
              <p:cNvCxnSpPr/>
              <p:nvPr/>
            </p:nvCxnSpPr>
            <p:spPr>
              <a:xfrm>
                <a:off x="5713765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0" name="Straight Connector 779"/>
              <p:cNvCxnSpPr/>
              <p:nvPr/>
            </p:nvCxnSpPr>
            <p:spPr>
              <a:xfrm>
                <a:off x="5866782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1" name="Straight Connector 780"/>
              <p:cNvCxnSpPr/>
              <p:nvPr/>
            </p:nvCxnSpPr>
            <p:spPr>
              <a:xfrm>
                <a:off x="6019799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2" name="Straight Connector 781"/>
              <p:cNvCxnSpPr/>
              <p:nvPr/>
            </p:nvCxnSpPr>
            <p:spPr>
              <a:xfrm>
                <a:off x="6170927" y="231791"/>
                <a:ext cx="0" cy="640057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3" name="Straight Connector 782"/>
              <p:cNvCxnSpPr/>
              <p:nvPr/>
            </p:nvCxnSpPr>
            <p:spPr>
              <a:xfrm>
                <a:off x="6323944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4" name="Straight Connector 783"/>
              <p:cNvCxnSpPr/>
              <p:nvPr/>
            </p:nvCxnSpPr>
            <p:spPr>
              <a:xfrm>
                <a:off x="6476962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5" name="Straight Connector 784"/>
              <p:cNvCxnSpPr/>
              <p:nvPr/>
            </p:nvCxnSpPr>
            <p:spPr>
              <a:xfrm>
                <a:off x="6628090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6" name="Straight Connector 785"/>
              <p:cNvCxnSpPr/>
              <p:nvPr/>
            </p:nvCxnSpPr>
            <p:spPr>
              <a:xfrm>
                <a:off x="6781106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7" name="Straight Connector 786"/>
              <p:cNvCxnSpPr/>
              <p:nvPr/>
            </p:nvCxnSpPr>
            <p:spPr>
              <a:xfrm>
                <a:off x="6934124" y="77244"/>
                <a:ext cx="0" cy="670638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8" name="TextBox 129"/>
              <p:cNvSpPr txBox="1">
                <a:spLocks noChangeArrowheads="1"/>
              </p:cNvSpPr>
              <p:nvPr/>
            </p:nvSpPr>
            <p:spPr bwMode="auto">
              <a:xfrm>
                <a:off x="687357" y="-160734"/>
                <a:ext cx="301686" cy="321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789" name="TextBox 130"/>
              <p:cNvSpPr txBox="1">
                <a:spLocks noChangeArrowheads="1"/>
              </p:cNvSpPr>
              <p:nvPr/>
            </p:nvSpPr>
            <p:spPr bwMode="auto">
              <a:xfrm>
                <a:off x="1446244" y="-40600"/>
                <a:ext cx="301686" cy="321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790" name="TextBox 131"/>
              <p:cNvSpPr txBox="1">
                <a:spLocks noChangeArrowheads="1"/>
              </p:cNvSpPr>
              <p:nvPr/>
            </p:nvSpPr>
            <p:spPr bwMode="auto">
              <a:xfrm>
                <a:off x="2152848" y="-160734"/>
                <a:ext cx="418704" cy="321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791" name="TextBox 132"/>
              <p:cNvSpPr txBox="1">
                <a:spLocks noChangeArrowheads="1"/>
              </p:cNvSpPr>
              <p:nvPr/>
            </p:nvSpPr>
            <p:spPr bwMode="auto">
              <a:xfrm>
                <a:off x="2936814" y="-40600"/>
                <a:ext cx="418704" cy="321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792" name="TextBox 133"/>
              <p:cNvSpPr txBox="1">
                <a:spLocks noChangeArrowheads="1"/>
              </p:cNvSpPr>
              <p:nvPr/>
            </p:nvSpPr>
            <p:spPr bwMode="auto">
              <a:xfrm>
                <a:off x="3676848" y="-160733"/>
                <a:ext cx="418704" cy="321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793" name="TextBox 134"/>
              <p:cNvSpPr txBox="1">
                <a:spLocks noChangeArrowheads="1"/>
              </p:cNvSpPr>
              <p:nvPr/>
            </p:nvSpPr>
            <p:spPr bwMode="auto">
              <a:xfrm>
                <a:off x="4460814" y="-40600"/>
                <a:ext cx="418704" cy="321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794" name="TextBox 135"/>
              <p:cNvSpPr txBox="1">
                <a:spLocks noChangeArrowheads="1"/>
              </p:cNvSpPr>
              <p:nvPr/>
            </p:nvSpPr>
            <p:spPr bwMode="auto">
              <a:xfrm>
                <a:off x="5200848" y="-162798"/>
                <a:ext cx="418704" cy="321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795" name="TextBox 136"/>
              <p:cNvSpPr txBox="1">
                <a:spLocks noChangeArrowheads="1"/>
              </p:cNvSpPr>
              <p:nvPr/>
            </p:nvSpPr>
            <p:spPr bwMode="auto">
              <a:xfrm>
                <a:off x="5975152" y="-40600"/>
                <a:ext cx="418704" cy="321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796" name="TextBox 137"/>
              <p:cNvSpPr txBox="1">
                <a:spLocks noChangeArrowheads="1"/>
              </p:cNvSpPr>
              <p:nvPr/>
            </p:nvSpPr>
            <p:spPr bwMode="auto">
              <a:xfrm>
                <a:off x="6715186" y="-160734"/>
                <a:ext cx="418704" cy="321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797" name="TextBox 138"/>
              <p:cNvSpPr txBox="1">
                <a:spLocks noChangeArrowheads="1"/>
              </p:cNvSpPr>
              <p:nvPr/>
            </p:nvSpPr>
            <p:spPr bwMode="auto">
              <a:xfrm>
                <a:off x="685799" y="6697266"/>
                <a:ext cx="301686" cy="321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798" name="TextBox 139"/>
              <p:cNvSpPr txBox="1">
                <a:spLocks noChangeArrowheads="1"/>
              </p:cNvSpPr>
              <p:nvPr/>
            </p:nvSpPr>
            <p:spPr bwMode="auto">
              <a:xfrm>
                <a:off x="1444686" y="6500932"/>
                <a:ext cx="301686" cy="321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799" name="TextBox 140"/>
              <p:cNvSpPr txBox="1">
                <a:spLocks noChangeArrowheads="1"/>
              </p:cNvSpPr>
              <p:nvPr/>
            </p:nvSpPr>
            <p:spPr bwMode="auto">
              <a:xfrm>
                <a:off x="2151290" y="6697266"/>
                <a:ext cx="418704" cy="321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800" name="TextBox 141"/>
              <p:cNvSpPr txBox="1">
                <a:spLocks noChangeArrowheads="1"/>
              </p:cNvSpPr>
              <p:nvPr/>
            </p:nvSpPr>
            <p:spPr bwMode="auto">
              <a:xfrm>
                <a:off x="2935256" y="6500932"/>
                <a:ext cx="418704" cy="321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801" name="TextBox 142"/>
              <p:cNvSpPr txBox="1">
                <a:spLocks noChangeArrowheads="1"/>
              </p:cNvSpPr>
              <p:nvPr/>
            </p:nvSpPr>
            <p:spPr bwMode="auto">
              <a:xfrm>
                <a:off x="3675290" y="6697266"/>
                <a:ext cx="418704" cy="321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802" name="TextBox 143"/>
              <p:cNvSpPr txBox="1">
                <a:spLocks noChangeArrowheads="1"/>
              </p:cNvSpPr>
              <p:nvPr/>
            </p:nvSpPr>
            <p:spPr bwMode="auto">
              <a:xfrm>
                <a:off x="4459256" y="6500932"/>
                <a:ext cx="418704" cy="321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803" name="TextBox 144"/>
              <p:cNvSpPr txBox="1">
                <a:spLocks noChangeArrowheads="1"/>
              </p:cNvSpPr>
              <p:nvPr/>
            </p:nvSpPr>
            <p:spPr bwMode="auto">
              <a:xfrm>
                <a:off x="5199290" y="6695202"/>
                <a:ext cx="418704" cy="321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804" name="TextBox 145"/>
              <p:cNvSpPr txBox="1">
                <a:spLocks noChangeArrowheads="1"/>
              </p:cNvSpPr>
              <p:nvPr/>
            </p:nvSpPr>
            <p:spPr bwMode="auto">
              <a:xfrm>
                <a:off x="5973594" y="6500932"/>
                <a:ext cx="418704" cy="321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805" name="TextBox 146"/>
              <p:cNvSpPr txBox="1">
                <a:spLocks noChangeArrowheads="1"/>
              </p:cNvSpPr>
              <p:nvPr/>
            </p:nvSpPr>
            <p:spPr bwMode="auto">
              <a:xfrm>
                <a:off x="6713628" y="6697266"/>
                <a:ext cx="418704" cy="321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806" name="Straight Connector 805"/>
              <p:cNvCxnSpPr/>
              <p:nvPr/>
            </p:nvCxnSpPr>
            <p:spPr>
              <a:xfrm>
                <a:off x="7087141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7" name="Straight Connector 806"/>
              <p:cNvCxnSpPr/>
              <p:nvPr/>
            </p:nvCxnSpPr>
            <p:spPr>
              <a:xfrm>
                <a:off x="7238269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8" name="Straight Connector 807"/>
              <p:cNvCxnSpPr/>
              <p:nvPr/>
            </p:nvCxnSpPr>
            <p:spPr>
              <a:xfrm>
                <a:off x="7391286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9" name="Straight Connector 808"/>
              <p:cNvCxnSpPr/>
              <p:nvPr/>
            </p:nvCxnSpPr>
            <p:spPr>
              <a:xfrm>
                <a:off x="7544303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0" name="Straight Connector 809"/>
              <p:cNvCxnSpPr/>
              <p:nvPr/>
            </p:nvCxnSpPr>
            <p:spPr>
              <a:xfrm>
                <a:off x="7695431" y="231791"/>
                <a:ext cx="0" cy="640057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1" name="Straight Connector 810"/>
              <p:cNvCxnSpPr/>
              <p:nvPr/>
            </p:nvCxnSpPr>
            <p:spPr>
              <a:xfrm>
                <a:off x="7848449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2" name="Straight Connector 811"/>
              <p:cNvCxnSpPr/>
              <p:nvPr/>
            </p:nvCxnSpPr>
            <p:spPr>
              <a:xfrm>
                <a:off x="8001465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3" name="Straight Connector 812"/>
              <p:cNvCxnSpPr/>
              <p:nvPr/>
            </p:nvCxnSpPr>
            <p:spPr>
              <a:xfrm>
                <a:off x="8152594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4" name="Straight Connector 813"/>
              <p:cNvCxnSpPr/>
              <p:nvPr/>
            </p:nvCxnSpPr>
            <p:spPr>
              <a:xfrm>
                <a:off x="8305611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5" name="Straight Connector 814"/>
              <p:cNvCxnSpPr/>
              <p:nvPr/>
            </p:nvCxnSpPr>
            <p:spPr>
              <a:xfrm>
                <a:off x="8458628" y="77244"/>
                <a:ext cx="0" cy="670638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6" name="Straight Connector 815"/>
              <p:cNvCxnSpPr/>
              <p:nvPr/>
            </p:nvCxnSpPr>
            <p:spPr>
              <a:xfrm>
                <a:off x="8609756" y="535954"/>
                <a:ext cx="0" cy="5867878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7" name="TextBox 158"/>
              <p:cNvSpPr txBox="1">
                <a:spLocks noChangeArrowheads="1"/>
              </p:cNvSpPr>
              <p:nvPr/>
            </p:nvSpPr>
            <p:spPr bwMode="auto">
              <a:xfrm>
                <a:off x="7507256" y="6500932"/>
                <a:ext cx="418704" cy="321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18" name="TextBox 159"/>
              <p:cNvSpPr txBox="1">
                <a:spLocks noChangeArrowheads="1"/>
              </p:cNvSpPr>
              <p:nvPr/>
            </p:nvSpPr>
            <p:spPr bwMode="auto">
              <a:xfrm>
                <a:off x="8247290" y="6695202"/>
                <a:ext cx="418704" cy="321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819" name="TextBox 160"/>
              <p:cNvSpPr txBox="1">
                <a:spLocks noChangeArrowheads="1"/>
              </p:cNvSpPr>
              <p:nvPr/>
            </p:nvSpPr>
            <p:spPr bwMode="auto">
              <a:xfrm>
                <a:off x="7486847" y="-40600"/>
                <a:ext cx="418704" cy="321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20" name="TextBox 161"/>
              <p:cNvSpPr txBox="1">
                <a:spLocks noChangeArrowheads="1"/>
              </p:cNvSpPr>
              <p:nvPr/>
            </p:nvSpPr>
            <p:spPr bwMode="auto">
              <a:xfrm>
                <a:off x="8264189" y="-160732"/>
                <a:ext cx="418704" cy="3214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743" name="Oval 742"/>
            <p:cNvSpPr/>
            <p:nvPr/>
          </p:nvSpPr>
          <p:spPr bwMode="auto">
            <a:xfrm>
              <a:off x="1952626" y="353966"/>
              <a:ext cx="128588" cy="126994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744" name="Oval 743"/>
            <p:cNvSpPr/>
            <p:nvPr/>
          </p:nvSpPr>
          <p:spPr bwMode="auto">
            <a:xfrm>
              <a:off x="7075489" y="6371882"/>
              <a:ext cx="128587" cy="12858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745" name="Oval 744"/>
            <p:cNvSpPr/>
            <p:nvPr/>
          </p:nvSpPr>
          <p:spPr bwMode="auto">
            <a:xfrm>
              <a:off x="7075489" y="355553"/>
              <a:ext cx="128587" cy="12858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746" name="Oval 745"/>
            <p:cNvSpPr/>
            <p:nvPr/>
          </p:nvSpPr>
          <p:spPr bwMode="auto">
            <a:xfrm>
              <a:off x="1952626" y="6371882"/>
              <a:ext cx="128588" cy="128582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  <p:sp>
        <p:nvSpPr>
          <p:cNvPr id="884" name="Oval 883"/>
          <p:cNvSpPr/>
          <p:nvPr/>
        </p:nvSpPr>
        <p:spPr bwMode="auto">
          <a:xfrm>
            <a:off x="3565525" y="4114800"/>
            <a:ext cx="128587" cy="12858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  <p:sp>
        <p:nvSpPr>
          <p:cNvPr id="885" name="Oval 884"/>
          <p:cNvSpPr/>
          <p:nvPr/>
        </p:nvSpPr>
        <p:spPr bwMode="auto">
          <a:xfrm>
            <a:off x="3565525" y="3810000"/>
            <a:ext cx="128587" cy="12858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62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fengzh\KuaiPan\Philately\蟠龙邮票\飞雁图\壹圆\flaw\06\2014_w09_136538023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2561" y="-152400"/>
            <a:ext cx="7476151" cy="854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4" y="919163"/>
            <a:ext cx="5784487" cy="67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efengzh\KuaiPan\Philately\蟠龙邮票\飞雁图\壹圆\flaw\08\173179010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28" y="619380"/>
            <a:ext cx="6748272" cy="7213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efengzh\KuaiPan\Philately\蟠龙邮票\飞雁图\壹圆\flaw\09\2010_w01_39633029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" y="524659"/>
            <a:ext cx="6415088" cy="745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3216" y="114395"/>
            <a:ext cx="7116161" cy="8112859"/>
            <a:chOff x="103721" y="-381000"/>
            <a:chExt cx="8250764" cy="9407731"/>
          </a:xfrm>
        </p:grpSpPr>
        <p:grpSp>
          <p:nvGrpSpPr>
            <p:cNvPr id="3" name="Group 1"/>
            <p:cNvGrpSpPr>
              <a:grpSpLocks/>
            </p:cNvGrpSpPr>
            <p:nvPr/>
          </p:nvGrpSpPr>
          <p:grpSpPr bwMode="auto">
            <a:xfrm>
              <a:off x="685800" y="-381000"/>
              <a:ext cx="6857592" cy="9407731"/>
              <a:chOff x="685800" y="-186730"/>
              <a:chExt cx="6857592" cy="7140390"/>
            </a:xfrm>
          </p:grpSpPr>
          <p:cxnSp>
            <p:nvCxnSpPr>
              <p:cNvPr id="81" name="Straight Connector 80"/>
              <p:cNvCxnSpPr/>
              <p:nvPr/>
            </p:nvCxnSpPr>
            <p:spPr>
              <a:xfrm>
                <a:off x="83861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9909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1433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957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4481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600523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7529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9052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0576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22100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362430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5148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6671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28195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97195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124336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32767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34290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814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3386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886242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40386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41910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43433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49576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4648148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48005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49529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51052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525767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5410055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556243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5714817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86719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601958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6171961" y="228969"/>
                <a:ext cx="0" cy="640056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632434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6476723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6629105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6781486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6933867" y="75944"/>
                <a:ext cx="0" cy="670540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TextBox 72"/>
              <p:cNvSpPr txBox="1">
                <a:spLocks noChangeArrowheads="1"/>
              </p:cNvSpPr>
              <p:nvPr/>
            </p:nvSpPr>
            <p:spPr bwMode="auto">
              <a:xfrm>
                <a:off x="687357" y="-184666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23" name="TextBox 73"/>
              <p:cNvSpPr txBox="1">
                <a:spLocks noChangeArrowheads="1"/>
              </p:cNvSpPr>
              <p:nvPr/>
            </p:nvSpPr>
            <p:spPr bwMode="auto">
              <a:xfrm>
                <a:off x="1446243" y="-64532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24" name="TextBox 74"/>
              <p:cNvSpPr txBox="1">
                <a:spLocks noChangeArrowheads="1"/>
              </p:cNvSpPr>
              <p:nvPr/>
            </p:nvSpPr>
            <p:spPr bwMode="auto">
              <a:xfrm>
                <a:off x="2152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25" name="TextBox 75"/>
              <p:cNvSpPr txBox="1">
                <a:spLocks noChangeArrowheads="1"/>
              </p:cNvSpPr>
              <p:nvPr/>
            </p:nvSpPr>
            <p:spPr bwMode="auto">
              <a:xfrm>
                <a:off x="2936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26" name="TextBox 76"/>
              <p:cNvSpPr txBox="1">
                <a:spLocks noChangeArrowheads="1"/>
              </p:cNvSpPr>
              <p:nvPr/>
            </p:nvSpPr>
            <p:spPr bwMode="auto">
              <a:xfrm>
                <a:off x="3676848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27" name="TextBox 77"/>
              <p:cNvSpPr txBox="1">
                <a:spLocks noChangeArrowheads="1"/>
              </p:cNvSpPr>
              <p:nvPr/>
            </p:nvSpPr>
            <p:spPr bwMode="auto">
              <a:xfrm>
                <a:off x="4460815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28" name="TextBox 78"/>
              <p:cNvSpPr txBox="1">
                <a:spLocks noChangeArrowheads="1"/>
              </p:cNvSpPr>
              <p:nvPr/>
            </p:nvSpPr>
            <p:spPr bwMode="auto">
              <a:xfrm>
                <a:off x="5200848" y="-18673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29" name="TextBox 79"/>
              <p:cNvSpPr txBox="1">
                <a:spLocks noChangeArrowheads="1"/>
              </p:cNvSpPr>
              <p:nvPr/>
            </p:nvSpPr>
            <p:spPr bwMode="auto">
              <a:xfrm>
                <a:off x="5975152" y="-64532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0" name="TextBox 80"/>
              <p:cNvSpPr txBox="1">
                <a:spLocks noChangeArrowheads="1"/>
              </p:cNvSpPr>
              <p:nvPr/>
            </p:nvSpPr>
            <p:spPr bwMode="auto">
              <a:xfrm>
                <a:off x="6715187" y="-184666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131" name="TextBox 81"/>
              <p:cNvSpPr txBox="1">
                <a:spLocks noChangeArrowheads="1"/>
              </p:cNvSpPr>
              <p:nvPr/>
            </p:nvSpPr>
            <p:spPr bwMode="auto">
              <a:xfrm>
                <a:off x="685800" y="6673334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132" name="TextBox 82"/>
              <p:cNvSpPr txBox="1">
                <a:spLocks noChangeArrowheads="1"/>
              </p:cNvSpPr>
              <p:nvPr/>
            </p:nvSpPr>
            <p:spPr bwMode="auto">
              <a:xfrm>
                <a:off x="1444687" y="6477000"/>
                <a:ext cx="301649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133" name="TextBox 83"/>
              <p:cNvSpPr txBox="1">
                <a:spLocks noChangeArrowheads="1"/>
              </p:cNvSpPr>
              <p:nvPr/>
            </p:nvSpPr>
            <p:spPr bwMode="auto">
              <a:xfrm>
                <a:off x="2151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134" name="TextBox 84"/>
              <p:cNvSpPr txBox="1">
                <a:spLocks noChangeArrowheads="1"/>
              </p:cNvSpPr>
              <p:nvPr/>
            </p:nvSpPr>
            <p:spPr bwMode="auto">
              <a:xfrm>
                <a:off x="2935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135" name="TextBox 85"/>
              <p:cNvSpPr txBox="1">
                <a:spLocks noChangeArrowheads="1"/>
              </p:cNvSpPr>
              <p:nvPr/>
            </p:nvSpPr>
            <p:spPr bwMode="auto">
              <a:xfrm>
                <a:off x="3675291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136" name="TextBox 86"/>
              <p:cNvSpPr txBox="1">
                <a:spLocks noChangeArrowheads="1"/>
              </p:cNvSpPr>
              <p:nvPr/>
            </p:nvSpPr>
            <p:spPr bwMode="auto">
              <a:xfrm>
                <a:off x="4459257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137" name="TextBox 87"/>
              <p:cNvSpPr txBox="1">
                <a:spLocks noChangeArrowheads="1"/>
              </p:cNvSpPr>
              <p:nvPr/>
            </p:nvSpPr>
            <p:spPr bwMode="auto">
              <a:xfrm>
                <a:off x="5199291" y="667127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138" name="TextBox 88"/>
              <p:cNvSpPr txBox="1">
                <a:spLocks noChangeArrowheads="1"/>
              </p:cNvSpPr>
              <p:nvPr/>
            </p:nvSpPr>
            <p:spPr bwMode="auto">
              <a:xfrm>
                <a:off x="5973595" y="6477000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139" name="TextBox 89"/>
              <p:cNvSpPr txBox="1">
                <a:spLocks noChangeArrowheads="1"/>
              </p:cNvSpPr>
              <p:nvPr/>
            </p:nvSpPr>
            <p:spPr bwMode="auto">
              <a:xfrm>
                <a:off x="6713629" y="6673334"/>
                <a:ext cx="418652" cy="280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140" name="Straight Connector 139"/>
              <p:cNvCxnSpPr/>
              <p:nvPr/>
            </p:nvCxnSpPr>
            <p:spPr>
              <a:xfrm>
                <a:off x="7086248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7238630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7391011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7543392" y="533815"/>
                <a:ext cx="0" cy="586677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65"/>
            <p:cNvGrpSpPr>
              <a:grpSpLocks/>
            </p:cNvGrpSpPr>
            <p:nvPr/>
          </p:nvGrpSpPr>
          <p:grpSpPr bwMode="auto">
            <a:xfrm rot="5400000">
              <a:off x="230552" y="258077"/>
              <a:ext cx="7997101" cy="8250764"/>
              <a:chOff x="685797" y="-162778"/>
              <a:chExt cx="7997101" cy="7181492"/>
            </a:xfrm>
          </p:grpSpPr>
          <p:cxnSp>
            <p:nvCxnSpPr>
              <p:cNvPr id="7" name="Straight Connector 6"/>
              <p:cNvCxnSpPr/>
              <p:nvPr/>
            </p:nvCxnSpPr>
            <p:spPr>
              <a:xfrm>
                <a:off x="83748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9898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4229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129469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144709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599501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17519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90430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205671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20911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2361517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139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66632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81872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297113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23533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32759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42834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58074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73314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5549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03795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9035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34275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49516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4647565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79996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495237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5104775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525717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5409581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56198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71438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5866791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1919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6171597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632400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76404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6628807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678121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6933613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129"/>
              <p:cNvSpPr txBox="1">
                <a:spLocks noChangeArrowheads="1"/>
              </p:cNvSpPr>
              <p:nvPr/>
            </p:nvSpPr>
            <p:spPr bwMode="auto">
              <a:xfrm>
                <a:off x="687354" y="-160714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49" name="TextBox 130"/>
              <p:cNvSpPr txBox="1">
                <a:spLocks noChangeArrowheads="1"/>
              </p:cNvSpPr>
              <p:nvPr/>
            </p:nvSpPr>
            <p:spPr bwMode="auto">
              <a:xfrm>
                <a:off x="1446242" y="-40580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0" name="TextBox 131"/>
              <p:cNvSpPr txBox="1">
                <a:spLocks noChangeArrowheads="1"/>
              </p:cNvSpPr>
              <p:nvPr/>
            </p:nvSpPr>
            <p:spPr bwMode="auto">
              <a:xfrm>
                <a:off x="2152845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51" name="TextBox 132"/>
              <p:cNvSpPr txBox="1">
                <a:spLocks noChangeArrowheads="1"/>
              </p:cNvSpPr>
              <p:nvPr/>
            </p:nvSpPr>
            <p:spPr bwMode="auto">
              <a:xfrm>
                <a:off x="2936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52" name="TextBox 133"/>
              <p:cNvSpPr txBox="1">
                <a:spLocks noChangeArrowheads="1"/>
              </p:cNvSpPr>
              <p:nvPr/>
            </p:nvSpPr>
            <p:spPr bwMode="auto">
              <a:xfrm>
                <a:off x="3676844" y="-160713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53" name="TextBox 134"/>
              <p:cNvSpPr txBox="1">
                <a:spLocks noChangeArrowheads="1"/>
              </p:cNvSpPr>
              <p:nvPr/>
            </p:nvSpPr>
            <p:spPr bwMode="auto">
              <a:xfrm>
                <a:off x="4460810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54" name="TextBox 135"/>
              <p:cNvSpPr txBox="1">
                <a:spLocks noChangeArrowheads="1"/>
              </p:cNvSpPr>
              <p:nvPr/>
            </p:nvSpPr>
            <p:spPr bwMode="auto">
              <a:xfrm>
                <a:off x="5200844" y="-162778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55" name="TextBox 136"/>
              <p:cNvSpPr txBox="1">
                <a:spLocks noChangeArrowheads="1"/>
              </p:cNvSpPr>
              <p:nvPr/>
            </p:nvSpPr>
            <p:spPr bwMode="auto">
              <a:xfrm>
                <a:off x="5975149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56" name="TextBox 137"/>
              <p:cNvSpPr txBox="1">
                <a:spLocks noChangeArrowheads="1"/>
              </p:cNvSpPr>
              <p:nvPr/>
            </p:nvSpPr>
            <p:spPr bwMode="auto">
              <a:xfrm>
                <a:off x="6715182" y="-160714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sp>
            <p:nvSpPr>
              <p:cNvPr id="57" name="TextBox 138"/>
              <p:cNvSpPr txBox="1">
                <a:spLocks noChangeArrowheads="1"/>
              </p:cNvSpPr>
              <p:nvPr/>
            </p:nvSpPr>
            <p:spPr bwMode="auto">
              <a:xfrm>
                <a:off x="685797" y="6697286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0</a:t>
                </a:r>
              </a:p>
            </p:txBody>
          </p:sp>
          <p:sp>
            <p:nvSpPr>
              <p:cNvPr id="58" name="TextBox 139"/>
              <p:cNvSpPr txBox="1">
                <a:spLocks noChangeArrowheads="1"/>
              </p:cNvSpPr>
              <p:nvPr/>
            </p:nvSpPr>
            <p:spPr bwMode="auto">
              <a:xfrm>
                <a:off x="1444683" y="6500952"/>
                <a:ext cx="301692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</a:t>
                </a:r>
              </a:p>
            </p:txBody>
          </p:sp>
          <p:sp>
            <p:nvSpPr>
              <p:cNvPr id="59" name="TextBox 140"/>
              <p:cNvSpPr txBox="1">
                <a:spLocks noChangeArrowheads="1"/>
              </p:cNvSpPr>
              <p:nvPr/>
            </p:nvSpPr>
            <p:spPr bwMode="auto">
              <a:xfrm>
                <a:off x="2151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10</a:t>
                </a:r>
              </a:p>
            </p:txBody>
          </p:sp>
          <p:sp>
            <p:nvSpPr>
              <p:cNvPr id="60" name="TextBox 141"/>
              <p:cNvSpPr txBox="1">
                <a:spLocks noChangeArrowheads="1"/>
              </p:cNvSpPr>
              <p:nvPr/>
            </p:nvSpPr>
            <p:spPr bwMode="auto">
              <a:xfrm>
                <a:off x="2935253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15</a:t>
                </a:r>
              </a:p>
            </p:txBody>
          </p:sp>
          <p:sp>
            <p:nvSpPr>
              <p:cNvPr id="61" name="TextBox 142"/>
              <p:cNvSpPr txBox="1">
                <a:spLocks noChangeArrowheads="1"/>
              </p:cNvSpPr>
              <p:nvPr/>
            </p:nvSpPr>
            <p:spPr bwMode="auto">
              <a:xfrm>
                <a:off x="3675286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20</a:t>
                </a:r>
              </a:p>
            </p:txBody>
          </p:sp>
          <p:sp>
            <p:nvSpPr>
              <p:cNvPr id="62" name="TextBox 143"/>
              <p:cNvSpPr txBox="1">
                <a:spLocks noChangeArrowheads="1"/>
              </p:cNvSpPr>
              <p:nvPr/>
            </p:nvSpPr>
            <p:spPr bwMode="auto">
              <a:xfrm>
                <a:off x="4459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25</a:t>
                </a:r>
              </a:p>
            </p:txBody>
          </p:sp>
          <p:sp>
            <p:nvSpPr>
              <p:cNvPr id="63" name="TextBox 144"/>
              <p:cNvSpPr txBox="1">
                <a:spLocks noChangeArrowheads="1"/>
              </p:cNvSpPr>
              <p:nvPr/>
            </p:nvSpPr>
            <p:spPr bwMode="auto">
              <a:xfrm>
                <a:off x="5199286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30</a:t>
                </a:r>
              </a:p>
            </p:txBody>
          </p:sp>
          <p:sp>
            <p:nvSpPr>
              <p:cNvPr id="64" name="TextBox 145"/>
              <p:cNvSpPr txBox="1">
                <a:spLocks noChangeArrowheads="1"/>
              </p:cNvSpPr>
              <p:nvPr/>
            </p:nvSpPr>
            <p:spPr bwMode="auto">
              <a:xfrm>
                <a:off x="5973590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35</a:t>
                </a:r>
              </a:p>
            </p:txBody>
          </p:sp>
          <p:sp>
            <p:nvSpPr>
              <p:cNvPr id="65" name="TextBox 146"/>
              <p:cNvSpPr txBox="1">
                <a:spLocks noChangeArrowheads="1"/>
              </p:cNvSpPr>
              <p:nvPr/>
            </p:nvSpPr>
            <p:spPr bwMode="auto">
              <a:xfrm>
                <a:off x="6713624" y="6697286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40</a:t>
                </a:r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>
                <a:off x="708601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7238420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390823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754322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695629" y="230957"/>
                <a:ext cx="0" cy="640093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803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000436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152839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8305242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457645" y="76218"/>
                <a:ext cx="0" cy="670626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8610048" y="536289"/>
                <a:ext cx="0" cy="586763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158"/>
              <p:cNvSpPr txBox="1">
                <a:spLocks noChangeArrowheads="1"/>
              </p:cNvSpPr>
              <p:nvPr/>
            </p:nvSpPr>
            <p:spPr bwMode="auto">
              <a:xfrm>
                <a:off x="7507252" y="650095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78" name="TextBox 159"/>
              <p:cNvSpPr txBox="1">
                <a:spLocks noChangeArrowheads="1"/>
              </p:cNvSpPr>
              <p:nvPr/>
            </p:nvSpPr>
            <p:spPr bwMode="auto">
              <a:xfrm>
                <a:off x="8247285" y="669522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  <p:sp>
            <p:nvSpPr>
              <p:cNvPr id="79" name="TextBox 160"/>
              <p:cNvSpPr txBox="1">
                <a:spLocks noChangeArrowheads="1"/>
              </p:cNvSpPr>
              <p:nvPr/>
            </p:nvSpPr>
            <p:spPr bwMode="auto">
              <a:xfrm>
                <a:off x="7486843" y="-40580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45</a:t>
                </a:r>
              </a:p>
            </p:txBody>
          </p:sp>
          <p:sp>
            <p:nvSpPr>
              <p:cNvPr id="80" name="TextBox 161"/>
              <p:cNvSpPr txBox="1">
                <a:spLocks noChangeArrowheads="1"/>
              </p:cNvSpPr>
              <p:nvPr/>
            </p:nvSpPr>
            <p:spPr bwMode="auto">
              <a:xfrm>
                <a:off x="8264185" y="-160712"/>
                <a:ext cx="418713" cy="3214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>
                    <a:solidFill>
                      <a:srgbClr val="00B050"/>
                    </a:solidFill>
                  </a:rPr>
                  <a:t>50</a:t>
                </a:r>
              </a:p>
            </p:txBody>
          </p:sp>
        </p:grpSp>
        <p:sp>
          <p:nvSpPr>
            <p:cNvPr id="5" name="Oval 4"/>
            <p:cNvSpPr/>
            <p:nvPr/>
          </p:nvSpPr>
          <p:spPr>
            <a:xfrm>
              <a:off x="1067189" y="765199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162440" y="7928150"/>
              <a:ext cx="152381" cy="152403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3034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2040</Words>
  <Application>Microsoft Office PowerPoint</Application>
  <PresentationFormat>Custom</PresentationFormat>
  <Paragraphs>2040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Ericsson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Fion ZHAO</dc:creator>
  <cp:lastModifiedBy>Fion ZHAO</cp:lastModifiedBy>
  <cp:revision>57</cp:revision>
  <dcterms:created xsi:type="dcterms:W3CDTF">2015-05-17T13:29:10Z</dcterms:created>
  <dcterms:modified xsi:type="dcterms:W3CDTF">2015-05-21T04:51:29Z</dcterms:modified>
</cp:coreProperties>
</file>